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29 de mayo del 2015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81a: </a:t>
            </a:r>
            <a:r>
              <a:rPr lang="en-US" sz="2800" dirty="0" smtClean="0"/>
              <a:t>¿</a:t>
            </a:r>
            <a:r>
              <a:rPr lang="en-US" sz="2800" dirty="0" err="1" smtClean="0"/>
              <a:t>Comprendes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be watching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81a:</a:t>
            </a:r>
            <a:r>
              <a:rPr lang="en-US" sz="2800" dirty="0" smtClean="0"/>
              <a:t> Complete </a:t>
            </a:r>
            <a:r>
              <a:rPr lang="en-US" sz="2800" smtClean="0"/>
              <a:t>p.4-7 (#4.2) </a:t>
            </a:r>
            <a:r>
              <a:rPr lang="en-US" sz="2800" dirty="0" smtClean="0"/>
              <a:t>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572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Primero 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2015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81b: </a:t>
            </a:r>
            <a:r>
              <a:rPr lang="en-US" sz="2800" dirty="0" smtClean="0"/>
              <a:t>¿Como son los </a:t>
            </a:r>
            <a:r>
              <a:rPr lang="en-US" sz="2800" dirty="0" err="1" smtClean="0"/>
              <a:t>personajes</a:t>
            </a:r>
            <a:r>
              <a:rPr lang="en-US" sz="2800" dirty="0" smtClean="0"/>
              <a:t> de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81b:</a:t>
            </a:r>
            <a:r>
              <a:rPr lang="en-US" sz="2800" dirty="0" smtClean="0"/>
              <a:t> Complete p.7 (#5)-10 (#1.1)  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30321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3/5 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2015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81c: </a:t>
            </a:r>
            <a:r>
              <a:rPr lang="en-US" sz="2800" dirty="0" smtClean="0"/>
              <a:t>En </a:t>
            </a:r>
            <a:r>
              <a:rPr lang="en-US" sz="2800" dirty="0" err="1" smtClean="0"/>
              <a:t>Casi</a:t>
            </a:r>
            <a:r>
              <a:rPr lang="en-US" sz="2800" dirty="0" smtClean="0"/>
              <a:t>, </a:t>
            </a:r>
            <a:r>
              <a:rPr lang="en-US" sz="2800" dirty="0" err="1" smtClean="0"/>
              <a:t>Casi</a:t>
            </a:r>
            <a:r>
              <a:rPr lang="en-US" sz="2800" dirty="0" smtClean="0"/>
              <a:t> ¿Es </a:t>
            </a:r>
            <a:r>
              <a:rPr lang="en-US" sz="2800" dirty="0" err="1" smtClean="0"/>
              <a:t>Jacklynn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buena</a:t>
            </a:r>
            <a:r>
              <a:rPr lang="en-US" sz="2800" dirty="0" smtClean="0"/>
              <a:t> </a:t>
            </a:r>
            <a:r>
              <a:rPr lang="en-US" sz="2800" dirty="0" err="1" smtClean="0"/>
              <a:t>muchacha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81c:</a:t>
            </a:r>
            <a:r>
              <a:rPr lang="en-US" sz="2800" dirty="0" smtClean="0"/>
              <a:t> Complete p.10 (</a:t>
            </a:r>
            <a:r>
              <a:rPr lang="en-US" sz="2800" dirty="0"/>
              <a:t>#</a:t>
            </a:r>
            <a:r>
              <a:rPr lang="en-US" sz="2800" dirty="0" smtClean="0"/>
              <a:t> 1.2) – 13 (</a:t>
            </a:r>
            <a:r>
              <a:rPr lang="en-US" sz="2800" dirty="0"/>
              <a:t>#</a:t>
            </a:r>
            <a:r>
              <a:rPr lang="en-US" sz="2800" dirty="0" smtClean="0"/>
              <a:t> 3.1)  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136640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</a:t>
            </a:r>
            <a:r>
              <a:rPr lang="en-US" smtClean="0">
                <a:solidFill>
                  <a:srgbClr val="0070C0"/>
                </a:solidFill>
              </a:rPr>
              <a:t>el </a:t>
            </a:r>
            <a:r>
              <a:rPr lang="en-US" smtClean="0">
                <a:solidFill>
                  <a:srgbClr val="0070C0"/>
                </a:solidFill>
              </a:rPr>
              <a:t>8/10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2015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81d: </a:t>
            </a:r>
            <a:r>
              <a:rPr lang="en-US" sz="2800" dirty="0" smtClean="0"/>
              <a:t>¿</a:t>
            </a:r>
            <a:r>
              <a:rPr lang="en-US" sz="2800" dirty="0" err="1" smtClean="0"/>
              <a:t>Quien</a:t>
            </a:r>
            <a:r>
              <a:rPr lang="en-US" sz="2800" dirty="0" smtClean="0"/>
              <a:t> </a:t>
            </a:r>
            <a:r>
              <a:rPr lang="en-US" sz="2800" dirty="0" err="1" smtClean="0"/>
              <a:t>gana</a:t>
            </a:r>
            <a:r>
              <a:rPr lang="en-US" sz="2800" dirty="0" smtClean="0"/>
              <a:t> la </a:t>
            </a:r>
            <a:r>
              <a:rPr lang="en-US" sz="2800" dirty="0" err="1" smtClean="0"/>
              <a:t>presidencia</a:t>
            </a:r>
            <a:r>
              <a:rPr lang="en-US" sz="2800" dirty="0" smtClean="0"/>
              <a:t> de la </a:t>
            </a:r>
            <a:r>
              <a:rPr lang="en-US" sz="2800" dirty="0" err="1" smtClean="0"/>
              <a:t>escuela</a:t>
            </a:r>
            <a:r>
              <a:rPr lang="en-US" sz="2800" dirty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81d:</a:t>
            </a:r>
            <a:r>
              <a:rPr lang="en-US" sz="2800" dirty="0" smtClean="0"/>
              <a:t> Complete p.13, 12 &amp;14-15  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Be ready to hand in the completed guide tomorrow.  Remember it will be graded as a project</a:t>
            </a:r>
          </a:p>
        </p:txBody>
      </p:sp>
    </p:spTree>
    <p:extLst>
      <p:ext uri="{BB962C8B-B14F-4D97-AF65-F5344CB8AC3E}">
        <p14:creationId xmlns:p14="http://schemas.microsoft.com/office/powerpoint/2010/main" val="372117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11143</TotalTime>
  <Words>261</Words>
  <Application>Microsoft Office PowerPoint</Application>
  <PresentationFormat>On-screen Show (4:3)</PresentationFormat>
  <Paragraphs>28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Me llamo ____________ Clase 601 La fecha es el 29 de mayo del 2015</vt:lpstr>
      <vt:lpstr>Me llamo ____________ Clase 601 La fecha es el Primero de junio del 2015</vt:lpstr>
      <vt:lpstr>Me llamo ____________ Clase 601 La fecha es el 3/5 de junio del 2015</vt:lpstr>
      <vt:lpstr>Me llamo ____________ Clase 601 La fecha es el 8/10 de junio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42</cp:revision>
  <cp:lastPrinted>2015-05-20T16:26:09Z</cp:lastPrinted>
  <dcterms:created xsi:type="dcterms:W3CDTF">2014-05-12T21:03:23Z</dcterms:created>
  <dcterms:modified xsi:type="dcterms:W3CDTF">2015-06-08T17:54:59Z</dcterms:modified>
</cp:coreProperties>
</file>